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3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1D68-EBC2-4F3B-AA41-6EF8EE907493}" type="datetimeFigureOut">
              <a:rPr lang="hu-HU" smtClean="0"/>
              <a:t>2014.12.01.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F594-392B-4348-8777-B0B1C02FC49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1D68-EBC2-4F3B-AA41-6EF8EE907493}" type="datetimeFigureOut">
              <a:rPr lang="hu-HU" smtClean="0"/>
              <a:t>2014.12.01.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F594-392B-4348-8777-B0B1C02FC49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1D68-EBC2-4F3B-AA41-6EF8EE907493}" type="datetimeFigureOut">
              <a:rPr lang="hu-HU" smtClean="0"/>
              <a:t>2014.12.01.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F594-392B-4348-8777-B0B1C02FC49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1D68-EBC2-4F3B-AA41-6EF8EE907493}" type="datetimeFigureOut">
              <a:rPr lang="hu-HU" smtClean="0"/>
              <a:t>2014.12.01.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F594-392B-4348-8777-B0B1C02FC49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1D68-EBC2-4F3B-AA41-6EF8EE907493}" type="datetimeFigureOut">
              <a:rPr lang="hu-HU" smtClean="0"/>
              <a:t>2014.12.01.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F594-392B-4348-8777-B0B1C02FC49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1D68-EBC2-4F3B-AA41-6EF8EE907493}" type="datetimeFigureOut">
              <a:rPr lang="hu-HU" smtClean="0"/>
              <a:t>2014.12.01.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F594-392B-4348-8777-B0B1C02FC49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1D68-EBC2-4F3B-AA41-6EF8EE907493}" type="datetimeFigureOut">
              <a:rPr lang="hu-HU" smtClean="0"/>
              <a:t>2014.12.01.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F594-392B-4348-8777-B0B1C02FC49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1D68-EBC2-4F3B-AA41-6EF8EE907493}" type="datetimeFigureOut">
              <a:rPr lang="hu-HU" smtClean="0"/>
              <a:t>2014.12.01.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F594-392B-4348-8777-B0B1C02FC49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1D68-EBC2-4F3B-AA41-6EF8EE907493}" type="datetimeFigureOut">
              <a:rPr lang="hu-HU" smtClean="0"/>
              <a:t>2014.12.01.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F594-392B-4348-8777-B0B1C02FC49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1D68-EBC2-4F3B-AA41-6EF8EE907493}" type="datetimeFigureOut">
              <a:rPr lang="hu-HU" smtClean="0"/>
              <a:t>2014.12.01.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F594-392B-4348-8777-B0B1C02FC49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1D68-EBC2-4F3B-AA41-6EF8EE907493}" type="datetimeFigureOut">
              <a:rPr lang="hu-HU" smtClean="0"/>
              <a:t>2014.12.01.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F594-392B-4348-8777-B0B1C02FC49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F1D68-EBC2-4F3B-AA41-6EF8EE907493}" type="datetimeFigureOut">
              <a:rPr lang="hu-HU" smtClean="0"/>
              <a:t>2014.12.01.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5F594-392B-4348-8777-B0B1C02FC498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428992" y="500042"/>
            <a:ext cx="5243522" cy="727071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 HAL R</a:t>
            </a:r>
            <a:r>
              <a:rPr lang="hu-H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É</a:t>
            </a:r>
            <a:r>
              <a:rPr lang="en-U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SZEI</a:t>
            </a:r>
            <a:endParaRPr lang="hu-HU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42844" y="5786454"/>
            <a:ext cx="5343540" cy="357190"/>
          </a:xfrm>
        </p:spPr>
        <p:txBody>
          <a:bodyPr>
            <a:noAutofit/>
          </a:bodyPr>
          <a:lstStyle/>
          <a:p>
            <a:r>
              <a:rPr lang="hu-HU" sz="4000" b="1" dirty="0">
                <a:solidFill>
                  <a:srgbClr val="0070C0"/>
                </a:solidFill>
              </a:rPr>
              <a:t>Készítette</a:t>
            </a:r>
            <a:r>
              <a:rPr lang="hu-HU" sz="4000" b="1" dirty="0"/>
              <a:t>: </a:t>
            </a:r>
            <a:r>
              <a:rPr lang="hu-HU" sz="4000" b="1" dirty="0" smtClean="0">
                <a:solidFill>
                  <a:srgbClr val="0070C0"/>
                </a:solidFill>
              </a:rPr>
              <a:t>HAJER</a:t>
            </a:r>
            <a:r>
              <a:rPr lang="hu-HU" sz="4000" b="1" dirty="0" smtClean="0"/>
              <a:t> </a:t>
            </a:r>
            <a:r>
              <a:rPr lang="hu-HU" sz="4000" b="1" dirty="0" smtClean="0">
                <a:solidFill>
                  <a:srgbClr val="0070C0"/>
                </a:solidFill>
              </a:rPr>
              <a:t>ERIKA</a:t>
            </a:r>
            <a:endParaRPr lang="hu-HU" sz="4000" dirty="0">
              <a:solidFill>
                <a:srgbClr val="0070C0"/>
              </a:solidFill>
            </a:endParaRPr>
          </a:p>
        </p:txBody>
      </p:sp>
      <p:pic>
        <p:nvPicPr>
          <p:cNvPr id="11266" name="Picture 2" descr="http://images.clipartlogo.com/files/ss/thumb/638/63891604/gold-fish-in-a-bowl_sm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357430"/>
            <a:ext cx="3131664" cy="3081558"/>
          </a:xfrm>
          <a:prstGeom prst="rect">
            <a:avLst/>
          </a:prstGeom>
          <a:noFill/>
        </p:spPr>
      </p:pic>
      <p:pic>
        <p:nvPicPr>
          <p:cNvPr id="11269" name="Picture 5" descr="C:\Users\erika\AppData\Local\Microsoft\Windows\Temporary Internet Files\Content.IE5\9S1Z9KZX\MC900441389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60775" y="2674937"/>
            <a:ext cx="1822450" cy="1508125"/>
          </a:xfrm>
          <a:prstGeom prst="rect">
            <a:avLst/>
          </a:prstGeom>
          <a:noFill/>
        </p:spPr>
      </p:pic>
      <p:pic>
        <p:nvPicPr>
          <p:cNvPr id="11268" name="Picture 4" descr="C:\Users\erika\AppData\Local\Microsoft\Windows\Temporary Internet Files\Content.IE5\NK2OKMP6\MC9004125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127168">
            <a:off x="428596" y="1285860"/>
            <a:ext cx="1243589" cy="5084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31 0.02012 C 0.07847 -0.00208 0.07482 0.00763 0.08073 -0.00833 C 0.08333 -0.0148 0.08784 -0.01665 0.09149 -0.02081 C 0.10034 -0.03099 0.10833 -0.03377 0.11857 -0.03654 C 0.12152 -0.03538 0.12517 -0.03747 0.12725 -0.03377 C 0.13003 -0.02914 0.12986 -0.02081 0.1309 -0.01457 C 0.13159 -0.0111 0.13281 -0.00509 0.13281 -0.00486 C 0.1335 0.00555 0.1342 0.01596 0.13455 0.02683 C 0.13541 0.04764 0.13541 0.06892 0.13646 0.08973 C 0.13767 0.11448 0.15573 0.12419 0.16684 0.13113 C 0.17448 0.12997 0.18246 0.13136 0.18993 0.12766 C 0.19201 0.1265 0.19218 0.12141 0.19357 0.11841 C 0.19965 0.10592 0.19965 0.10708 0.20625 0.09944 C 0.20798 0.09436 0.21302 0.08094 0.2151 0.07747 C 0.21736 0.07354 0.22031 0.07169 0.22222 0.06776 C 0.22517 0.06198 0.22552 0.05227 0.22934 0.04857 C 0.24548 0.03446 0.23871 0.03885 0.2493 0.03284 C 0.25746 0.03376 0.26614 0.03168 0.2743 0.03585 C 0.28212 0.03978 0.29097 0.05944 0.29757 0.06776 C 0.31423 0.08857 0.29635 0.0592 0.31024 0.08349 C 0.31215 0.09389 0.3125 0.10731 0.31753 0.1154 C 0.32187 0.12234 0.32673 0.12835 0.33142 0.13413 C 0.33333 0.13622 0.33524 0.13807 0.33698 0.14061 C 0.33889 0.14362 0.34027 0.14778 0.34236 0.14986 C 0.34739 0.15449 0.35312 0.15634 0.3585 0.15957 C 0.36441 0.16327 0.36944 0.1753 0.37448 0.18178 C 0.37656 0.19195 0.38021 0.19958 0.38177 0.21022 C 0.38489 0.22988 0.38559 0.25069 0.38889 0.27035 C 0.39132 0.28515 0.39132 0.28122 0.39791 0.2988 C 0.40104 0.30666 0.39791 0.31799 0.39791 0.32771 " pathEditMode="relative" rAng="0" ptsTypes="fffffffffffffffffffffffffffffA">
                                      <p:cBhvr>
                                        <p:cTn id="6" dur="3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" y="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5" name="Picture 9" descr="C:\Users\erika\AppData\Local\Microsoft\Windows\Temporary Internet Files\Content.IE5\UUTZ4OL5\MP900431025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928802"/>
            <a:ext cx="4538218" cy="4421632"/>
          </a:xfrm>
          <a:prstGeom prst="rect">
            <a:avLst/>
          </a:prstGeom>
          <a:noFill/>
        </p:spPr>
      </p:pic>
      <p:cxnSp>
        <p:nvCxnSpPr>
          <p:cNvPr id="13" name="Egyenes összekötő nyíllal 12"/>
          <p:cNvCxnSpPr/>
          <p:nvPr/>
        </p:nvCxnSpPr>
        <p:spPr>
          <a:xfrm rot="16200000" flipH="1">
            <a:off x="1357290" y="3786190"/>
            <a:ext cx="2214578" cy="1214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/>
          <p:cNvCxnSpPr/>
          <p:nvPr/>
        </p:nvCxnSpPr>
        <p:spPr>
          <a:xfrm rot="5400000">
            <a:off x="2214546" y="3786190"/>
            <a:ext cx="2643206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nyíllal 16"/>
          <p:cNvCxnSpPr/>
          <p:nvPr/>
        </p:nvCxnSpPr>
        <p:spPr>
          <a:xfrm rot="5400000">
            <a:off x="3464711" y="3893347"/>
            <a:ext cx="1785950" cy="12858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zövegdoboz 17"/>
          <p:cNvSpPr txBox="1"/>
          <p:nvPr/>
        </p:nvSpPr>
        <p:spPr>
          <a:xfrm>
            <a:off x="1500166" y="2714620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fej</a:t>
            </a:r>
            <a:endParaRPr lang="hu-HU" dirty="0"/>
          </a:p>
        </p:txBody>
      </p:sp>
      <p:sp>
        <p:nvSpPr>
          <p:cNvPr id="19" name="Szövegdoboz 18"/>
          <p:cNvSpPr txBox="1"/>
          <p:nvPr/>
        </p:nvSpPr>
        <p:spPr>
          <a:xfrm>
            <a:off x="3428992" y="235743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törzs</a:t>
            </a:r>
            <a:endParaRPr lang="hu-HU" dirty="0"/>
          </a:p>
        </p:txBody>
      </p:sp>
      <p:sp>
        <p:nvSpPr>
          <p:cNvPr id="20" name="Szövegdoboz 19"/>
          <p:cNvSpPr txBox="1"/>
          <p:nvPr/>
        </p:nvSpPr>
        <p:spPr>
          <a:xfrm>
            <a:off x="4857752" y="3214686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farok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12</Words>
  <Application>Microsoft Office PowerPoint</Application>
  <PresentationFormat>Diavetítés a képernyőre (4:3 oldalarány)</PresentationFormat>
  <Paragraphs>5</Paragraphs>
  <Slides>2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3" baseType="lpstr">
      <vt:lpstr>Office-téma</vt:lpstr>
      <vt:lpstr>A HAL RÉSZEI</vt:lpstr>
      <vt:lpstr>2.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HAL RÉSZEI</dc:title>
  <dc:creator>erika</dc:creator>
  <cp:lastModifiedBy>erika</cp:lastModifiedBy>
  <cp:revision>4</cp:revision>
  <dcterms:created xsi:type="dcterms:W3CDTF">2014-12-01T19:38:57Z</dcterms:created>
  <dcterms:modified xsi:type="dcterms:W3CDTF">2014-12-01T20:19:05Z</dcterms:modified>
</cp:coreProperties>
</file>